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23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45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3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180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46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28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76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056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72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36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95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5307-45CD-4B69-9DD3-3F80AC9C782E}" type="datetimeFigureOut">
              <a:rPr lang="th-TH" smtClean="0"/>
              <a:t>07/05/67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CE24-989B-4980-B536-A3F1EA5EE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9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พื้นหลังแนวตั้ง, พาหะพื้นหลังและไฟล์ PSD สำหรับดาวน์โหลดฟรี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720"/>
            <a:ext cx="9144000" cy="6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260647"/>
            <a:ext cx="6872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dirty="0" smtClean="0">
                <a:solidFill>
                  <a:schemeClr val="accent4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กำหนดออกบริการสุขภาพผู้สูงอายุ</a:t>
            </a:r>
            <a:endParaRPr lang="th-TH" sz="4800" dirty="0">
              <a:solidFill>
                <a:schemeClr val="accent4">
                  <a:lumMod val="75000"/>
                </a:schemeClr>
              </a:solidFill>
              <a:latin typeface="#ABC-IkkyuSan" pitchFamily="2" charset="0"/>
              <a:cs typeface="#ABC-IkkyuSan" pitchFamily="2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47" y="-8182"/>
            <a:ext cx="1673475" cy="1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1196075"/>
            <a:ext cx="5276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วันที่ 2 พ.ค. วัดบ้านหนองบ่อ</a:t>
            </a:r>
          </a:p>
          <a:p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วันที่ 3 พ.ค. วัดบ้านด่าน</a:t>
            </a:r>
          </a:p>
          <a:p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วันที่ 7 พ.ค. ศาลาประชาคม  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ม.8</a:t>
            </a:r>
            <a:endParaRPr lang="th-TH" sz="4000" dirty="0" smtClean="0">
              <a:solidFill>
                <a:schemeClr val="accent6">
                  <a:lumMod val="75000"/>
                </a:schemeClr>
              </a:solidFill>
              <a:latin typeface="#ABC-IkkyuSan" pitchFamily="2" charset="0"/>
              <a:cs typeface="#ABC-IkkyuSan" pitchFamily="2" charset="0"/>
            </a:endParaRPr>
          </a:p>
          <a:p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วันที่ 8 พ.ค. ศาลาประชาคม 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latin typeface="#ABC-IkkyuSan" pitchFamily="2" charset="0"/>
                <a:cs typeface="#ABC-IkkyuSan" pitchFamily="2" charset="0"/>
              </a:rPr>
              <a:t>ม.9</a:t>
            </a:r>
            <a:endParaRPr lang="th-TH" sz="4000" dirty="0">
              <a:solidFill>
                <a:schemeClr val="accent6">
                  <a:lumMod val="75000"/>
                </a:schemeClr>
              </a:solidFill>
              <a:latin typeface="#ABC-IkkyuSan" pitchFamily="2" charset="0"/>
              <a:cs typeface="#ABC-IkkyuSan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98" y="1647700"/>
            <a:ext cx="224720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7" y="4221088"/>
            <a:ext cx="2884743" cy="241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90" y="3806468"/>
            <a:ext cx="3072385" cy="230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กระจาย 2 12"/>
          <p:cNvSpPr/>
          <p:nvPr/>
        </p:nvSpPr>
        <p:spPr>
          <a:xfrm>
            <a:off x="0" y="828555"/>
            <a:ext cx="1968610" cy="164546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th-TH" dirty="0">
              <a:solidFill>
                <a:srgbClr val="FF0000"/>
              </a:solidFill>
              <a:latin typeface="#ABC-IkkyuSan" pitchFamily="2" charset="0"/>
              <a:cs typeface="#ABC-IkkyuS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54513">
            <a:off x="14922" y="1342127"/>
            <a:ext cx="188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#ABC-IkkyuSan" pitchFamily="2" charset="0"/>
                <a:cs typeface="#ABC-IkkyuSan" pitchFamily="2" charset="0"/>
              </a:rPr>
              <a:t>ประจำปี2567</a:t>
            </a:r>
            <a:endParaRPr lang="th-TH" sz="3600" dirty="0">
              <a:solidFill>
                <a:srgbClr val="FF0000"/>
              </a:solidFill>
              <a:latin typeface="#ABC-IkkyuSan" pitchFamily="2" charset="0"/>
              <a:cs typeface="#ABC-IkkyuSan" pitchFamily="2" charset="0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69" y="4644652"/>
            <a:ext cx="2651351" cy="206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69675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นำเสนอทางหน้าจอ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</dc:creator>
  <cp:lastModifiedBy>KKD</cp:lastModifiedBy>
  <cp:revision>5</cp:revision>
  <dcterms:created xsi:type="dcterms:W3CDTF">2024-05-01T01:49:35Z</dcterms:created>
  <dcterms:modified xsi:type="dcterms:W3CDTF">2024-05-07T09:06:04Z</dcterms:modified>
</cp:coreProperties>
</file>